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2"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DDD51F-8C43-45F5-A1F8-B762F6079E90}" type="datetimeFigureOut">
              <a:rPr lang="en-US" smtClean="0"/>
              <a:t>7/14/2021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39B11-F2A6-499F-889F-E6061DFEFA0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b="1" dirty="0" smtClean="0"/>
              <a:t>Title slide with customer logo</a:t>
            </a:r>
          </a:p>
          <a:p>
            <a:pPr marL="171450" indent="-171450" eaLnBrk="1" fontAlgn="auto" hangingPunct="1">
              <a:spcBef>
                <a:spcPts val="0"/>
              </a:spcBef>
              <a:spcAft>
                <a:spcPts val="0"/>
              </a:spcAft>
              <a:buFont typeface="Arial" panose="020B0604020202020204" pitchFamily="34" charset="0"/>
              <a:buChar char="•"/>
              <a:defRPr/>
            </a:pPr>
            <a:r>
              <a:rPr lang="en-US" dirty="0" smtClean="0"/>
              <a:t>Customer logo to be placed on the right</a:t>
            </a:r>
          </a:p>
          <a:p>
            <a:pPr marL="171450" indent="-171450" eaLnBrk="1" fontAlgn="auto" hangingPunct="1">
              <a:spcBef>
                <a:spcPts val="0"/>
              </a:spcBef>
              <a:spcAft>
                <a:spcPts val="0"/>
              </a:spcAft>
              <a:buFont typeface="Arial" panose="020B0604020202020204" pitchFamily="34" charset="0"/>
              <a:buChar char="•"/>
              <a:defRPr/>
            </a:pPr>
            <a:r>
              <a:rPr lang="en-US" dirty="0" smtClean="0"/>
              <a:t>Use this slide if you need to create a presentation in conjunction/partnership with a </a:t>
            </a:r>
          </a:p>
          <a:p>
            <a:pPr marL="171450" indent="-171450" eaLnBrk="1" fontAlgn="auto" hangingPunct="1">
              <a:spcBef>
                <a:spcPts val="0"/>
              </a:spcBef>
              <a:spcAft>
                <a:spcPts val="0"/>
              </a:spcAft>
              <a:buFont typeface="Arial" panose="020B0604020202020204" pitchFamily="34" charset="0"/>
              <a:buChar char="•"/>
              <a:defRPr/>
            </a:pPr>
            <a:r>
              <a:rPr lang="en-US" dirty="0" smtClean="0"/>
              <a:t>client/customer. Logo placement cannot be changed</a:t>
            </a:r>
          </a:p>
          <a:p>
            <a:pPr marL="171450" indent="-171450" eaLnBrk="1" fontAlgn="auto" hangingPunct="1">
              <a:spcBef>
                <a:spcPts val="0"/>
              </a:spcBef>
              <a:spcAft>
                <a:spcPts val="0"/>
              </a:spcAft>
              <a:buFont typeface="Arial" panose="020B0604020202020204" pitchFamily="34" charset="0"/>
              <a:buChar char="•"/>
              <a:defRPr/>
            </a:pPr>
            <a:r>
              <a:rPr lang="en-US" dirty="0" smtClean="0"/>
              <a:t>Title should not exceed beyond 3 lines, font size 30-34, Arial Headings (Font size for the title of </a:t>
            </a:r>
          </a:p>
          <a:p>
            <a:pPr marL="171450" indent="-171450" eaLnBrk="1" fontAlgn="auto" hangingPunct="1">
              <a:spcBef>
                <a:spcPts val="0"/>
              </a:spcBef>
              <a:spcAft>
                <a:spcPts val="0"/>
              </a:spcAft>
              <a:buFont typeface="Arial" panose="020B0604020202020204" pitchFamily="34" charset="0"/>
              <a:buChar char="•"/>
              <a:defRPr/>
            </a:pPr>
            <a:r>
              <a:rPr lang="en-US" dirty="0" smtClean="0"/>
              <a:t>the PPT can vary between 30-34, Arial Headings, Bold depending on the amount of text, however should not be </a:t>
            </a:r>
          </a:p>
          <a:p>
            <a:pPr marL="171450" indent="-171450" eaLnBrk="1" fontAlgn="auto" hangingPunct="1">
              <a:spcBef>
                <a:spcPts val="0"/>
              </a:spcBef>
              <a:spcAft>
                <a:spcPts val="0"/>
              </a:spcAft>
              <a:buFont typeface="Arial" panose="020B0604020202020204" pitchFamily="34" charset="0"/>
              <a:buChar char="•"/>
              <a:defRPr/>
            </a:pPr>
            <a:r>
              <a:rPr lang="en-US" dirty="0" smtClean="0"/>
              <a:t>smaller than 30 font size)</a:t>
            </a:r>
          </a:p>
          <a:p>
            <a:pPr marL="171450" indent="-171450" eaLnBrk="1" fontAlgn="auto" hangingPunct="1">
              <a:spcBef>
                <a:spcPts val="0"/>
              </a:spcBef>
              <a:spcAft>
                <a:spcPts val="0"/>
              </a:spcAft>
              <a:buFont typeface="Arial" panose="020B0604020202020204" pitchFamily="34" charset="0"/>
              <a:buChar char="•"/>
              <a:defRPr/>
            </a:pPr>
            <a:r>
              <a:rPr lang="en-US" dirty="0" smtClean="0"/>
              <a:t>Name should not exceed beyond 1 line, Designation should not exceed beyond 1 line , font size to </a:t>
            </a:r>
          </a:p>
          <a:p>
            <a:pPr marL="171450" indent="-171450" eaLnBrk="1" fontAlgn="auto" hangingPunct="1">
              <a:spcBef>
                <a:spcPts val="0"/>
              </a:spcBef>
              <a:spcAft>
                <a:spcPts val="0"/>
              </a:spcAft>
              <a:buFont typeface="Arial" panose="020B0604020202020204" pitchFamily="34" charset="0"/>
              <a:buChar char="•"/>
              <a:defRPr/>
            </a:pPr>
            <a:r>
              <a:rPr lang="en-US" dirty="0" smtClean="0"/>
              <a:t>remain at 18,Arial Headings</a:t>
            </a:r>
          </a:p>
          <a:p>
            <a:pPr marL="171450" indent="-171450" eaLnBrk="1" fontAlgn="auto" hangingPunct="1">
              <a:spcBef>
                <a:spcPts val="0"/>
              </a:spcBef>
              <a:spcAft>
                <a:spcPts val="0"/>
              </a:spcAft>
              <a:buFont typeface="Arial" panose="020B0604020202020204" pitchFamily="34" charset="0"/>
              <a:buChar char="•"/>
              <a:defRPr/>
            </a:pPr>
            <a:r>
              <a:rPr lang="en-US" dirty="0" smtClean="0"/>
              <a:t>Keep this slide simple just the logo, title, name and designation to appear.</a:t>
            </a:r>
          </a:p>
          <a:p>
            <a:pPr marL="171450" indent="-171450" eaLnBrk="1" fontAlgn="auto" hangingPunct="1">
              <a:spcBef>
                <a:spcPts val="0"/>
              </a:spcBef>
              <a:spcAft>
                <a:spcPts val="0"/>
              </a:spcAft>
              <a:buFont typeface="Arial" panose="020B0604020202020204" pitchFamily="34" charset="0"/>
              <a:buChar char="•"/>
              <a:defRPr/>
            </a:pPr>
            <a:r>
              <a:rPr lang="en-US" dirty="0" smtClean="0"/>
              <a:t>No other graphic elements or any design, photograph, image can be added to this slide , alignment to remain the same</a:t>
            </a:r>
          </a:p>
        </p:txBody>
      </p:sp>
      <p:sp>
        <p:nvSpPr>
          <p:cNvPr id="52228" name="Slide Number Placeholder 3"/>
          <p:cNvSpPr>
            <a:spLocks noGrp="1"/>
          </p:cNvSpPr>
          <p:nvPr>
            <p:ph type="sldNum" sz="quarter" idx="5"/>
          </p:nvPr>
        </p:nvSpPr>
        <p:spPr bwMode="auto">
          <a:noFill/>
          <a:ln>
            <a:miter lim="800000"/>
            <a:headEnd/>
            <a:tailEnd/>
          </a:ln>
        </p:spPr>
        <p:txBody>
          <a:bodyPr/>
          <a:lstStyle/>
          <a:p>
            <a:fld id="{2D896AB7-2597-46C5-A6F3-FE8B25812AF4}"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en-US" b="1" smtClean="0"/>
              <a:t>Content Slide: </a:t>
            </a:r>
            <a:r>
              <a:rPr lang="en-US" altLang="en-US" smtClean="0"/>
              <a:t>This is usually the most frequently used slide in every presentation. </a:t>
            </a:r>
          </a:p>
          <a:p>
            <a:pPr eaLnBrk="1" hangingPunct="1">
              <a:spcBef>
                <a:spcPct val="0"/>
              </a:spcBef>
            </a:pPr>
            <a:endParaRPr lang="en-US" altLang="en-US" smtClean="0"/>
          </a:p>
          <a:p>
            <a:pPr eaLnBrk="1" hangingPunct="1">
              <a:spcBef>
                <a:spcPct val="0"/>
              </a:spcBef>
            </a:pPr>
            <a:r>
              <a:rPr lang="en-US" altLang="en-US" smtClean="0"/>
              <a:t>Use this slide for Text heavy slides. Text can only be used in bullet points</a:t>
            </a:r>
          </a:p>
          <a:p>
            <a:pPr eaLnBrk="1" hangingPunct="1">
              <a:spcBef>
                <a:spcPct val="0"/>
              </a:spcBef>
            </a:pPr>
            <a:endParaRPr lang="en-US" altLang="en-US" smtClean="0"/>
          </a:p>
          <a:p>
            <a:pPr eaLnBrk="1" hangingPunct="1">
              <a:spcBef>
                <a:spcPct val="0"/>
              </a:spcBef>
            </a:pPr>
            <a:r>
              <a:rPr lang="en-US" altLang="en-US" smtClean="0"/>
              <a:t>Title Heading – font size 30, Arial Heading</a:t>
            </a:r>
          </a:p>
          <a:p>
            <a:pPr eaLnBrk="1" hangingPunct="1">
              <a:spcBef>
                <a:spcPct val="0"/>
              </a:spcBef>
            </a:pPr>
            <a:endParaRPr lang="en-US" altLang="en-US" smtClean="0"/>
          </a:p>
          <a:p>
            <a:pPr eaLnBrk="1" hangingPunct="1">
              <a:spcBef>
                <a:spcPct val="0"/>
              </a:spcBef>
            </a:pPr>
            <a:r>
              <a:rPr lang="en-US" altLang="en-US" smtClean="0"/>
              <a:t>Slide Content – Should not reduce beyond Arial body font 16</a:t>
            </a:r>
          </a:p>
          <a:p>
            <a:pPr eaLnBrk="1" hangingPunct="1">
              <a:spcBef>
                <a:spcPct val="0"/>
              </a:spcBef>
            </a:pPr>
            <a:endParaRPr lang="en-US" altLang="en-US" smtClean="0"/>
          </a:p>
          <a:p>
            <a:pPr eaLnBrk="1" hangingPunct="1">
              <a:spcBef>
                <a:spcPct val="0"/>
              </a:spcBef>
            </a:pPr>
            <a:r>
              <a:rPr lang="en-US" altLang="en-US" smtClean="0"/>
              <a:t>If you need to use sub bullets please use the indent buttons located next to the bullets buttons in the tool bar and this will automatically provide you with the second, third, fourth &amp; fifth level bullet styles and font sizes</a:t>
            </a:r>
          </a:p>
          <a:p>
            <a:pPr eaLnBrk="1" hangingPunct="1">
              <a:spcBef>
                <a:spcPct val="0"/>
              </a:spcBef>
            </a:pPr>
            <a:endParaRPr lang="en-US" altLang="en-US" smtClean="0"/>
          </a:p>
          <a:p>
            <a:pPr eaLnBrk="1" hangingPunct="1">
              <a:spcBef>
                <a:spcPct val="0"/>
              </a:spcBef>
            </a:pPr>
            <a:r>
              <a:rPr lang="en-US" altLang="en-US" smtClean="0"/>
              <a:t>Please note you can also press the tab key to create the different levels of bulleted content</a:t>
            </a:r>
          </a:p>
        </p:txBody>
      </p:sp>
      <p:sp>
        <p:nvSpPr>
          <p:cNvPr id="57348" name="Slide Number Placeholder 3"/>
          <p:cNvSpPr>
            <a:spLocks noGrp="1"/>
          </p:cNvSpPr>
          <p:nvPr>
            <p:ph type="sldNum" sz="quarter" idx="5"/>
          </p:nvPr>
        </p:nvSpPr>
        <p:spPr bwMode="auto">
          <a:noFill/>
          <a:ln>
            <a:miter lim="800000"/>
            <a:headEnd/>
            <a:tailEnd/>
          </a:ln>
        </p:spPr>
        <p:txBody>
          <a:bodyPr/>
          <a:lstStyle/>
          <a:p>
            <a:fld id="{8045CD0A-BD2E-4E44-8320-607ACD632775}" type="slidenum">
              <a:rPr lang="en-US" altLang="en-US" smtClean="0"/>
              <a:pPr/>
              <a:t>2</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527BCB-3E7B-48F3-BE08-495EB2EE2B15}"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27BCB-3E7B-48F3-BE08-495EB2EE2B15}"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27BCB-3E7B-48F3-BE08-495EB2EE2B15}"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lide with customer logo">
    <p:spTree>
      <p:nvGrpSpPr>
        <p:cNvPr id="1" name=""/>
        <p:cNvGrpSpPr/>
        <p:nvPr/>
      </p:nvGrpSpPr>
      <p:grpSpPr>
        <a:xfrm>
          <a:off x="0" y="0"/>
          <a:ext cx="0" cy="0"/>
          <a:chOff x="0" y="0"/>
          <a:chExt cx="0" cy="0"/>
        </a:xfrm>
      </p:grpSpPr>
      <p:sp>
        <p:nvSpPr>
          <p:cNvPr id="6" name="Rectangle 5"/>
          <p:cNvSpPr/>
          <p:nvPr/>
        </p:nvSpPr>
        <p:spPr>
          <a:xfrm>
            <a:off x="0" y="647700"/>
            <a:ext cx="9144000" cy="304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IN">
              <a:solidFill>
                <a:schemeClr val="accent6">
                  <a:lumMod val="50000"/>
                </a:schemeClr>
              </a:solidFill>
              <a:latin typeface="+mj-lt"/>
            </a:endParaRPr>
          </a:p>
        </p:txBody>
      </p:sp>
      <p:pic>
        <p:nvPicPr>
          <p:cNvPr id="7" name="Picture 60" descr="WIPRO PPT Design.jpg"/>
          <p:cNvPicPr>
            <a:picLocks noChangeAspect="1"/>
          </p:cNvPicPr>
          <p:nvPr/>
        </p:nvPicPr>
        <p:blipFill>
          <a:blip r:embed="rId2"/>
          <a:srcRect/>
          <a:stretch>
            <a:fillRect/>
          </a:stretch>
        </p:blipFill>
        <p:spPr bwMode="auto">
          <a:xfrm>
            <a:off x="4764" y="4470401"/>
            <a:ext cx="9134475" cy="2171700"/>
          </a:xfrm>
          <a:prstGeom prst="rect">
            <a:avLst/>
          </a:prstGeom>
          <a:noFill/>
          <a:ln w="9525">
            <a:noFill/>
            <a:miter lim="800000"/>
            <a:headEnd/>
            <a:tailEnd/>
          </a:ln>
        </p:spPr>
      </p:pic>
      <p:cxnSp>
        <p:nvCxnSpPr>
          <p:cNvPr id="8" name="Straight Connector 7"/>
          <p:cNvCxnSpPr/>
          <p:nvPr/>
        </p:nvCxnSpPr>
        <p:spPr>
          <a:xfrm rot="5400000">
            <a:off x="2932378" y="2741349"/>
            <a:ext cx="2753783" cy="1588"/>
          </a:xfrm>
          <a:prstGeom prst="line">
            <a:avLst/>
          </a:prstGeom>
          <a:ln w="19050">
            <a:solidFill>
              <a:schemeClr val="accent2">
                <a:lumMod val="40000"/>
                <a:lumOff val="60000"/>
              </a:schemeClr>
            </a:solidFill>
          </a:ln>
          <a:effectLst/>
        </p:spPr>
        <p:style>
          <a:lnRef idx="2">
            <a:schemeClr val="accent1"/>
          </a:lnRef>
          <a:fillRef idx="0">
            <a:schemeClr val="accent1"/>
          </a:fillRef>
          <a:effectRef idx="1">
            <a:schemeClr val="accent1"/>
          </a:effectRef>
          <a:fontRef idx="minor">
            <a:schemeClr val="tx1"/>
          </a:fontRef>
        </p:style>
      </p:cxnSp>
      <p:pic>
        <p:nvPicPr>
          <p:cNvPr id="9" name="Picture 62"/>
          <p:cNvPicPr>
            <a:picLocks noChangeAspect="1"/>
          </p:cNvPicPr>
          <p:nvPr userDrawn="1"/>
        </p:nvPicPr>
        <p:blipFill>
          <a:blip r:embed="rId3"/>
          <a:srcRect/>
          <a:stretch>
            <a:fillRect/>
          </a:stretch>
        </p:blipFill>
        <p:spPr bwMode="auto">
          <a:xfrm>
            <a:off x="533401" y="1530351"/>
            <a:ext cx="1717675" cy="2546349"/>
          </a:xfrm>
          <a:prstGeom prst="rect">
            <a:avLst/>
          </a:prstGeom>
          <a:noFill/>
          <a:ln w="9525">
            <a:noFill/>
            <a:miter lim="800000"/>
            <a:headEnd/>
            <a:tailEnd/>
          </a:ln>
        </p:spPr>
      </p:pic>
      <p:sp>
        <p:nvSpPr>
          <p:cNvPr id="16" name="Picture Placeholder 9"/>
          <p:cNvSpPr>
            <a:spLocks noGrp="1"/>
          </p:cNvSpPr>
          <p:nvPr>
            <p:ph type="pic" sz="quarter" idx="10"/>
          </p:nvPr>
        </p:nvSpPr>
        <p:spPr>
          <a:xfrm>
            <a:off x="2612799" y="1844430"/>
            <a:ext cx="1447572" cy="2011159"/>
          </a:xfrm>
        </p:spPr>
        <p:txBody>
          <a:bodyPr>
            <a:noAutofit/>
          </a:bodyPr>
          <a:lstStyle>
            <a:lvl1pPr marL="0" indent="0" algn="ctr">
              <a:buNone/>
              <a:defRPr sz="1100" baseline="0">
                <a:solidFill>
                  <a:schemeClr val="accent2"/>
                </a:solidFill>
                <a:latin typeface="+mj-lt"/>
              </a:defRPr>
            </a:lvl1pPr>
          </a:lstStyle>
          <a:p>
            <a:pPr lvl="0"/>
            <a:r>
              <a:rPr lang="en-US" noProof="0" smtClean="0"/>
              <a:t>Click icon to add picture</a:t>
            </a:r>
            <a:endParaRPr lang="en-IN" noProof="0" dirty="0"/>
          </a:p>
        </p:txBody>
      </p:sp>
      <p:sp>
        <p:nvSpPr>
          <p:cNvPr id="11" name="Text Placeholder 56"/>
          <p:cNvSpPr>
            <a:spLocks noGrp="1"/>
          </p:cNvSpPr>
          <p:nvPr>
            <p:ph type="body" sz="quarter" idx="20"/>
          </p:nvPr>
        </p:nvSpPr>
        <p:spPr>
          <a:xfrm>
            <a:off x="4559968" y="3157132"/>
            <a:ext cx="4158442" cy="387091"/>
          </a:xfrm>
        </p:spPr>
        <p:txBody>
          <a:bodyPr/>
          <a:lstStyle>
            <a:lvl1pPr marL="0" indent="0" algn="l">
              <a:buNone/>
              <a:defRPr kumimoji="0" lang="en-IN" sz="1800" b="0" i="0" u="none" strike="noStrike" kern="1200" cap="none" spc="0" normalizeH="0" baseline="0" noProof="0" dirty="0" smtClean="0">
                <a:ln>
                  <a:noFill/>
                </a:ln>
                <a:solidFill>
                  <a:schemeClr val="accent2"/>
                </a:solidFill>
                <a:effectLst/>
                <a:uLnTx/>
                <a:uFillTx/>
                <a:latin typeface="+mj-lt"/>
                <a:ea typeface="+mn-ea"/>
                <a:cs typeface="Arial"/>
              </a:defRPr>
            </a:lvl1pPr>
          </a:lstStyle>
          <a:p>
            <a:pPr lvl="0"/>
            <a:r>
              <a:rPr lang="en-US" smtClean="0"/>
              <a:t>Click to edit Master text styles</a:t>
            </a:r>
          </a:p>
        </p:txBody>
      </p:sp>
      <p:sp>
        <p:nvSpPr>
          <p:cNvPr id="13" name="Title 1"/>
          <p:cNvSpPr>
            <a:spLocks noGrp="1"/>
          </p:cNvSpPr>
          <p:nvPr>
            <p:ph type="ctrTitle"/>
          </p:nvPr>
        </p:nvSpPr>
        <p:spPr>
          <a:xfrm>
            <a:off x="4559742" y="1480458"/>
            <a:ext cx="4142266" cy="1547161"/>
          </a:xfrm>
          <a:noFill/>
        </p:spPr>
        <p:txBody>
          <a:bodyPr rtlCol="0">
            <a:normAutofit/>
          </a:bodyPr>
          <a:lstStyle>
            <a:lvl1pPr marL="0" algn="l">
              <a:defRPr lang="en-US" sz="3400" dirty="0">
                <a:solidFill>
                  <a:schemeClr val="accent2"/>
                </a:solidFill>
                <a:latin typeface="+mj-lt"/>
                <a:ea typeface="+mn-ea"/>
                <a:cs typeface="Arial"/>
              </a:defRPr>
            </a:lvl1pPr>
          </a:lstStyle>
          <a:p>
            <a:pPr lvl="0"/>
            <a:r>
              <a:rPr lang="en-US" smtClean="0"/>
              <a:t>Click to edit Master title style</a:t>
            </a:r>
            <a:endParaRPr lang="en-US" dirty="0"/>
          </a:p>
        </p:txBody>
      </p:sp>
      <p:sp>
        <p:nvSpPr>
          <p:cNvPr id="25" name="Text Placeholder 56"/>
          <p:cNvSpPr>
            <a:spLocks noGrp="1"/>
          </p:cNvSpPr>
          <p:nvPr>
            <p:ph type="body" sz="quarter" idx="21"/>
          </p:nvPr>
        </p:nvSpPr>
        <p:spPr>
          <a:xfrm>
            <a:off x="4572000" y="3642077"/>
            <a:ext cx="4158442" cy="409915"/>
          </a:xfrm>
        </p:spPr>
        <p:txBody>
          <a:bodyPr/>
          <a:lstStyle>
            <a:lvl1pPr marL="0" indent="0" algn="l">
              <a:buNone/>
              <a:defRPr kumimoji="0" lang="en-IN" sz="1800" b="0" i="0" u="none" strike="noStrike" kern="1200" cap="none" spc="0" normalizeH="0" baseline="0" noProof="0" dirty="0" smtClean="0">
                <a:ln>
                  <a:noFill/>
                </a:ln>
                <a:solidFill>
                  <a:schemeClr val="accent2"/>
                </a:solidFill>
                <a:effectLst/>
                <a:uLnTx/>
                <a:uFillTx/>
                <a:latin typeface="+mj-lt"/>
                <a:ea typeface="+mn-ea"/>
                <a:cs typeface="Arial"/>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Content slide">
    <p:spTree>
      <p:nvGrpSpPr>
        <p:cNvPr id="1" name=""/>
        <p:cNvGrpSpPr/>
        <p:nvPr/>
      </p:nvGrpSpPr>
      <p:grpSpPr>
        <a:xfrm>
          <a:off x="0" y="0"/>
          <a:ext cx="0" cy="0"/>
          <a:chOff x="0" y="0"/>
          <a:chExt cx="0" cy="0"/>
        </a:xfrm>
      </p:grpSpPr>
      <p:sp>
        <p:nvSpPr>
          <p:cNvPr id="5" name="Rounded Rectangle 4"/>
          <p:cNvSpPr/>
          <p:nvPr userDrawn="1"/>
        </p:nvSpPr>
        <p:spPr>
          <a:xfrm>
            <a:off x="111125" y="893234"/>
            <a:ext cx="8921750" cy="5655733"/>
          </a:xfrm>
          <a:prstGeom prst="roundRect">
            <a:avLst>
              <a:gd name="adj" fmla="val 1704"/>
            </a:avLst>
          </a:prstGeom>
          <a:no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Title Placeholder 1"/>
          <p:cNvSpPr>
            <a:spLocks noGrp="1"/>
          </p:cNvSpPr>
          <p:nvPr>
            <p:ph type="title"/>
          </p:nvPr>
        </p:nvSpPr>
        <p:spPr>
          <a:xfrm>
            <a:off x="138210" y="63217"/>
            <a:ext cx="8229600" cy="523220"/>
          </a:xfrm>
          <a:prstGeom prst="rect">
            <a:avLst/>
          </a:prstGeom>
          <a:noFill/>
          <a:ln w="9525">
            <a:noFill/>
            <a:miter lim="800000"/>
            <a:headEnd/>
            <a:tailEnd/>
          </a:ln>
        </p:spPr>
        <p:txBody>
          <a:bodyPr rtlCol="0">
            <a:spAutoFit/>
          </a:bodyPr>
          <a:lstStyle>
            <a:lvl1pPr>
              <a:defRPr sz="2800">
                <a:solidFill>
                  <a:schemeClr val="accent2"/>
                </a:solidFill>
              </a:defRPr>
            </a:lvl1pPr>
          </a:lstStyle>
          <a:p>
            <a:pPr lvl="0"/>
            <a:r>
              <a:rPr lang="en-US" dirty="0" smtClean="0"/>
              <a:t>Click to edit Master title style</a:t>
            </a:r>
            <a:endParaRPr lang="en-US" dirty="0"/>
          </a:p>
        </p:txBody>
      </p:sp>
      <p:sp>
        <p:nvSpPr>
          <p:cNvPr id="6" name="Text Placeholder 2"/>
          <p:cNvSpPr>
            <a:spLocks noGrp="1"/>
          </p:cNvSpPr>
          <p:nvPr>
            <p:ph idx="1"/>
          </p:nvPr>
        </p:nvSpPr>
        <p:spPr>
          <a:xfrm>
            <a:off x="457200" y="1144965"/>
            <a:ext cx="8229600" cy="5148260"/>
          </a:xfrm>
          <a:prstGeom prst="rect">
            <a:avLst/>
          </a:prstGeom>
        </p:spPr>
        <p:txBody>
          <a:bodyPr>
            <a:normAutofit/>
          </a:bodyPr>
          <a:lstStyle>
            <a:lvl1pPr>
              <a:defRPr sz="2400"/>
            </a:lvl1pPr>
            <a:lvl2pPr>
              <a:defRPr sz="2000"/>
            </a:lvl2pPr>
            <a:lvl3pPr>
              <a:defRPr sz="1400"/>
            </a:lvl3pPr>
            <a:lvl4pPr>
              <a:defRPr sz="1200"/>
            </a:lvl4pPr>
            <a:lvl5pPr>
              <a:defRPr sz="1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27BCB-3E7B-48F3-BE08-495EB2EE2B15}"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527BCB-3E7B-48F3-BE08-495EB2EE2B15}"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527BCB-3E7B-48F3-BE08-495EB2EE2B15}"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527BCB-3E7B-48F3-BE08-495EB2EE2B15}" type="datetimeFigureOut">
              <a:rPr lang="en-US" smtClean="0"/>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527BCB-3E7B-48F3-BE08-495EB2EE2B15}" type="datetimeFigureOut">
              <a:rPr lang="en-US" smtClean="0"/>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27BCB-3E7B-48F3-BE08-495EB2EE2B15}" type="datetimeFigureOut">
              <a:rPr lang="en-US" smtClean="0"/>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27BCB-3E7B-48F3-BE08-495EB2EE2B15}"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27BCB-3E7B-48F3-BE08-495EB2EE2B15}"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7147F-2FB3-4E88-B43F-4858BE60C4E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27BCB-3E7B-48F3-BE08-495EB2EE2B15}" type="datetimeFigureOut">
              <a:rPr lang="en-US" smtClean="0"/>
              <a:t>7/14/2021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7147F-2FB3-4E88-B43F-4858BE60C4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20"/>
          </p:nvPr>
        </p:nvSpPr>
        <p:spPr>
          <a:xfrm>
            <a:off x="4364039" y="1892300"/>
            <a:ext cx="4205287" cy="3225800"/>
          </a:xfrm>
        </p:spPr>
        <p:txBody>
          <a:bodyPr>
            <a:noAutofit/>
          </a:bodyPr>
          <a:lstStyle/>
          <a:p>
            <a:pPr eaLnBrk="1" fontAlgn="auto" hangingPunct="1">
              <a:spcBef>
                <a:spcPct val="0"/>
              </a:spcBef>
              <a:spcAft>
                <a:spcPts val="0"/>
              </a:spcAft>
              <a:defRPr/>
            </a:pPr>
            <a:endParaRPr altLang="en-US" b="1" i="1" smtClean="0">
              <a:solidFill>
                <a:schemeClr val="tx1"/>
              </a:solidFill>
            </a:endParaRPr>
          </a:p>
          <a:p>
            <a:pPr eaLnBrk="1" fontAlgn="auto" hangingPunct="1">
              <a:spcBef>
                <a:spcPct val="0"/>
              </a:spcBef>
              <a:spcAft>
                <a:spcPts val="0"/>
              </a:spcAft>
              <a:defRPr/>
            </a:pPr>
            <a:endParaRPr altLang="en-US" b="1" i="1">
              <a:solidFill>
                <a:schemeClr val="tx1"/>
              </a:solidFill>
            </a:endParaRPr>
          </a:p>
          <a:p>
            <a:pPr algn="ctr" eaLnBrk="1" fontAlgn="auto" hangingPunct="1">
              <a:spcBef>
                <a:spcPct val="0"/>
              </a:spcBef>
              <a:spcAft>
                <a:spcPts val="0"/>
              </a:spcAft>
              <a:defRPr/>
            </a:pPr>
            <a:r>
              <a:rPr altLang="en-US" b="1" i="1" smtClean="0">
                <a:solidFill>
                  <a:schemeClr val="tx1"/>
                </a:solidFill>
              </a:rPr>
              <a:t>MOBILE SEVA APPSTORE</a:t>
            </a:r>
          </a:p>
          <a:p>
            <a:pPr algn="ctr" eaLnBrk="1" fontAlgn="auto" hangingPunct="1">
              <a:spcBef>
                <a:spcPct val="0"/>
              </a:spcBef>
              <a:spcAft>
                <a:spcPts val="0"/>
              </a:spcAft>
              <a:defRPr/>
            </a:pPr>
            <a:r>
              <a:rPr lang="en-US" altLang="en-US" b="1" i="1" dirty="0" smtClean="0">
                <a:solidFill>
                  <a:schemeClr val="tx1"/>
                </a:solidFill>
              </a:rPr>
              <a:t/>
            </a:r>
            <a:br>
              <a:rPr lang="en-US" altLang="en-US" b="1" i="1" dirty="0" smtClean="0">
                <a:solidFill>
                  <a:schemeClr val="tx1"/>
                </a:solidFill>
              </a:rPr>
            </a:br>
            <a:r>
              <a:rPr lang="en-US" altLang="en-US" b="1" i="1" dirty="0" smtClean="0">
                <a:solidFill>
                  <a:schemeClr val="tx1"/>
                </a:solidFill>
              </a:rPr>
              <a:t>(https</a:t>
            </a:r>
            <a:r>
              <a:rPr lang="en-US" altLang="en-US" b="1" i="1" dirty="0">
                <a:solidFill>
                  <a:schemeClr val="tx1"/>
                </a:solidFill>
              </a:rPr>
              <a:t>://apps.mgov.gov.in</a:t>
            </a:r>
            <a:r>
              <a:rPr lang="en-US" altLang="en-US" b="1" i="1" dirty="0" smtClean="0">
                <a:solidFill>
                  <a:schemeClr val="tx1"/>
                </a:solidFill>
              </a:rPr>
              <a:t>/)</a:t>
            </a:r>
            <a:endParaRPr altLang="en-US" b="1" i="1">
              <a:solidFill>
                <a:schemeClr val="tx1"/>
              </a:solidFill>
            </a:endParaRPr>
          </a:p>
          <a:p>
            <a:pPr eaLnBrk="1" fontAlgn="auto" hangingPunct="1">
              <a:spcBef>
                <a:spcPct val="0"/>
              </a:spcBef>
              <a:spcAft>
                <a:spcPts val="0"/>
              </a:spcAft>
              <a:defRPr/>
            </a:pPr>
            <a:endParaRPr altLang="en-US">
              <a:solidFill>
                <a:schemeClr val="tx1"/>
              </a:solidFill>
            </a:endParaRPr>
          </a:p>
          <a:p>
            <a:pPr eaLnBrk="1" fontAlgn="auto" hangingPunct="1">
              <a:spcBef>
                <a:spcPct val="0"/>
              </a:spcBef>
              <a:spcAft>
                <a:spcPts val="0"/>
              </a:spcAft>
              <a:defRPr/>
            </a:pPr>
            <a:endParaRPr altLang="en-US">
              <a:solidFill>
                <a:schemeClr val="tx1"/>
              </a:solidFill>
            </a:endParaRPr>
          </a:p>
          <a:p>
            <a:pPr eaLnBrk="1" fontAlgn="auto" hangingPunct="1">
              <a:spcBef>
                <a:spcPct val="0"/>
              </a:spcBef>
              <a:spcAft>
                <a:spcPts val="0"/>
              </a:spcAft>
              <a:defRPr/>
            </a:pPr>
            <a:endParaRPr altLang="en-US">
              <a:solidFill>
                <a:schemeClr val="tx1"/>
              </a:solidFill>
            </a:endParaRPr>
          </a:p>
        </p:txBody>
      </p:sp>
      <p:pic>
        <p:nvPicPr>
          <p:cNvPr id="27651" name="Picture 2" descr="C:\Users\toshiba\Desktop\mobileseva.jpg"/>
          <p:cNvPicPr>
            <a:picLocks noChangeAspect="1" noChangeArrowheads="1"/>
          </p:cNvPicPr>
          <p:nvPr/>
        </p:nvPicPr>
        <p:blipFill>
          <a:blip r:embed="rId3"/>
          <a:srcRect/>
          <a:stretch>
            <a:fillRect/>
          </a:stretch>
        </p:blipFill>
        <p:spPr bwMode="auto">
          <a:xfrm>
            <a:off x="450850" y="1629833"/>
            <a:ext cx="1943100" cy="2590800"/>
          </a:xfrm>
          <a:prstGeom prst="rect">
            <a:avLst/>
          </a:prstGeom>
          <a:noFill/>
          <a:ln w="9525">
            <a:noFill/>
            <a:miter lim="800000"/>
            <a:headEnd/>
            <a:tailEnd/>
          </a:ln>
        </p:spPr>
      </p:pic>
      <p:pic>
        <p:nvPicPr>
          <p:cNvPr id="27652" name="Picture 2" descr="Mobile Seva"/>
          <p:cNvPicPr>
            <a:picLocks noChangeAspect="1" noChangeArrowheads="1"/>
          </p:cNvPicPr>
          <p:nvPr/>
        </p:nvPicPr>
        <p:blipFill>
          <a:blip r:embed="rId4"/>
          <a:srcRect/>
          <a:stretch>
            <a:fillRect/>
          </a:stretch>
        </p:blipFill>
        <p:spPr bwMode="auto">
          <a:xfrm>
            <a:off x="0" y="1"/>
            <a:ext cx="9144000" cy="15197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a:xfrm>
            <a:off x="138113" y="63500"/>
            <a:ext cx="8229600" cy="523220"/>
          </a:xfrm>
        </p:spPr>
        <p:txBody>
          <a:bodyPr/>
          <a:lstStyle/>
          <a:p>
            <a:pPr eaLnBrk="1" hangingPunct="1"/>
            <a:r>
              <a:rPr altLang="en-US" smtClean="0">
                <a:cs typeface="Arial" charset="0"/>
              </a:rPr>
              <a:t>Developer Dashboard </a:t>
            </a:r>
          </a:p>
        </p:txBody>
      </p:sp>
      <p:sp>
        <p:nvSpPr>
          <p:cNvPr id="13" name="Rectangle 12"/>
          <p:cNvSpPr/>
          <p:nvPr/>
        </p:nvSpPr>
        <p:spPr>
          <a:xfrm>
            <a:off x="4286250" y="5969001"/>
            <a:ext cx="1162050" cy="368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IN" sz="900" dirty="0">
                <a:solidFill>
                  <a:schemeClr val="tx1"/>
                </a:solidFill>
              </a:rPr>
              <a:t> </a:t>
            </a:r>
            <a:endParaRPr lang="en-US" sz="900" dirty="0">
              <a:solidFill>
                <a:schemeClr val="tx1"/>
              </a:solidFill>
            </a:endParaRPr>
          </a:p>
        </p:txBody>
      </p:sp>
      <p:pic>
        <p:nvPicPr>
          <p:cNvPr id="32772" name="Picture 2" descr="C:\Users\toshiba\Desktop\mobileseva.jpg"/>
          <p:cNvPicPr>
            <a:picLocks noChangeAspect="1" noChangeArrowheads="1"/>
          </p:cNvPicPr>
          <p:nvPr/>
        </p:nvPicPr>
        <p:blipFill>
          <a:blip r:embed="rId3" cstate="print"/>
          <a:srcRect/>
          <a:stretch>
            <a:fillRect/>
          </a:stretch>
        </p:blipFill>
        <p:spPr bwMode="auto">
          <a:xfrm>
            <a:off x="8631238" y="103717"/>
            <a:ext cx="436562" cy="582083"/>
          </a:xfrm>
          <a:prstGeom prst="rect">
            <a:avLst/>
          </a:prstGeom>
          <a:noFill/>
          <a:ln w="9525">
            <a:noFill/>
            <a:miter lim="800000"/>
            <a:headEnd/>
            <a:tailEnd/>
          </a:ln>
        </p:spPr>
      </p:pic>
      <p:pic>
        <p:nvPicPr>
          <p:cNvPr id="2050" name="Picture 2" descr="D:\Meghna\App store launch\screen shots\Developer dashboard.JPG"/>
          <p:cNvPicPr>
            <a:picLocks noGrp="1" noChangeAspect="1" noChangeArrowheads="1"/>
          </p:cNvPicPr>
          <p:nvPr>
            <p:ph idx="1"/>
          </p:nvPr>
        </p:nvPicPr>
        <p:blipFill>
          <a:blip r:embed="rId4"/>
          <a:srcRect/>
          <a:stretch>
            <a:fillRect/>
          </a:stretch>
        </p:blipFill>
        <p:spPr bwMode="auto">
          <a:xfrm>
            <a:off x="228600" y="990600"/>
            <a:ext cx="8915400" cy="5638800"/>
          </a:xfrm>
          <a:prstGeom prst="rect">
            <a:avLst/>
          </a:prstGeom>
          <a:noFill/>
        </p:spPr>
      </p:pic>
      <p:sp>
        <p:nvSpPr>
          <p:cNvPr id="15" name="Down Arrow 14"/>
          <p:cNvSpPr/>
          <p:nvPr/>
        </p:nvSpPr>
        <p:spPr>
          <a:xfrm flipH="1">
            <a:off x="2590800" y="20574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Resubmit App Dashboard</a:t>
            </a:r>
            <a:endParaRPr lang="en-US" dirty="0"/>
          </a:p>
        </p:txBody>
      </p:sp>
      <p:sp>
        <p:nvSpPr>
          <p:cNvPr id="5" name="Content Placeholder 4"/>
          <p:cNvSpPr>
            <a:spLocks noGrp="1"/>
          </p:cNvSpPr>
          <p:nvPr>
            <p:ph idx="1"/>
          </p:nvPr>
        </p:nvSpPr>
        <p:spPr/>
        <p:txBody>
          <a:bodyPr/>
          <a:lstStyle/>
          <a:p>
            <a:endParaRPr lang="en-US"/>
          </a:p>
        </p:txBody>
      </p:sp>
      <p:pic>
        <p:nvPicPr>
          <p:cNvPr id="4099" name="Picture 3" descr="D:\Meghna\App store launch\screen shots\Resubmit App dashboard.JPG"/>
          <p:cNvPicPr>
            <a:picLocks noChangeAspect="1" noChangeArrowheads="1"/>
          </p:cNvPicPr>
          <p:nvPr/>
        </p:nvPicPr>
        <p:blipFill>
          <a:blip r:embed="rId2"/>
          <a:srcRect/>
          <a:stretch>
            <a:fillRect/>
          </a:stretch>
        </p:blipFill>
        <p:spPr bwMode="auto">
          <a:xfrm>
            <a:off x="381000" y="1066800"/>
            <a:ext cx="8305800" cy="5105400"/>
          </a:xfrm>
          <a:prstGeom prst="rect">
            <a:avLst/>
          </a:prstGeom>
          <a:noFill/>
        </p:spPr>
      </p:pic>
      <p:sp>
        <p:nvSpPr>
          <p:cNvPr id="8" name="Up Arrow 7"/>
          <p:cNvSpPr/>
          <p:nvPr/>
        </p:nvSpPr>
        <p:spPr>
          <a:xfrm flipH="1">
            <a:off x="7696200" y="4495800"/>
            <a:ext cx="228600" cy="838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210" y="63217"/>
            <a:ext cx="8700990" cy="523220"/>
          </a:xfrm>
        </p:spPr>
        <p:txBody>
          <a:bodyPr/>
          <a:lstStyle/>
          <a:p>
            <a:r>
              <a:rPr lang="en-US" dirty="0" smtClean="0"/>
              <a:t>App Update Detail Page</a:t>
            </a:r>
            <a:endParaRPr lang="en-US" dirty="0"/>
          </a:p>
        </p:txBody>
      </p:sp>
      <p:pic>
        <p:nvPicPr>
          <p:cNvPr id="5122" name="Picture 2" descr="D:\Meghna\App store launch\screen shots\update details page.JPG"/>
          <p:cNvPicPr>
            <a:picLocks noGrp="1" noChangeAspect="1" noChangeArrowheads="1"/>
          </p:cNvPicPr>
          <p:nvPr>
            <p:ph idx="1"/>
          </p:nvPr>
        </p:nvPicPr>
        <p:blipFill>
          <a:blip r:embed="rId2"/>
          <a:srcRect/>
          <a:stretch>
            <a:fillRect/>
          </a:stretch>
        </p:blipFill>
        <p:spPr bwMode="auto">
          <a:xfrm>
            <a:off x="228600" y="762112"/>
            <a:ext cx="8686800" cy="571488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D:\Meghna\App store launch\screen shots\Resubmit App dashboard.JPG"/>
          <p:cNvPicPr>
            <a:picLocks noChangeAspect="1" noChangeArrowheads="1"/>
          </p:cNvPicPr>
          <p:nvPr/>
        </p:nvPicPr>
        <p:blipFill>
          <a:blip r:embed="rId2"/>
          <a:srcRect/>
          <a:stretch>
            <a:fillRect/>
          </a:stretch>
        </p:blipFill>
        <p:spPr bwMode="auto">
          <a:xfrm>
            <a:off x="381000" y="1066800"/>
            <a:ext cx="8229600" cy="5105400"/>
          </a:xfrm>
          <a:prstGeom prst="rect">
            <a:avLst/>
          </a:prstGeom>
          <a:noFill/>
        </p:spPr>
      </p:pic>
      <p:sp>
        <p:nvSpPr>
          <p:cNvPr id="5" name="Up Arrow 4"/>
          <p:cNvSpPr/>
          <p:nvPr/>
        </p:nvSpPr>
        <p:spPr>
          <a:xfrm flipH="1">
            <a:off x="8001000" y="4495800"/>
            <a:ext cx="228600" cy="838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Application Status</a:t>
            </a:r>
            <a:endParaRPr lang="en-US" dirty="0"/>
          </a:p>
        </p:txBody>
      </p:sp>
      <p:pic>
        <p:nvPicPr>
          <p:cNvPr id="6147" name="Picture 3" descr="D:\Meghna\App store launch\screen shots\Track App status.JPG"/>
          <p:cNvPicPr>
            <a:picLocks noGrp="1" noChangeAspect="1" noChangeArrowheads="1"/>
          </p:cNvPicPr>
          <p:nvPr>
            <p:ph idx="1"/>
          </p:nvPr>
        </p:nvPicPr>
        <p:blipFill>
          <a:blip r:embed="rId2"/>
          <a:srcRect/>
          <a:stretch>
            <a:fillRect/>
          </a:stretch>
        </p:blipFill>
        <p:spPr bwMode="auto">
          <a:xfrm>
            <a:off x="228600" y="1371600"/>
            <a:ext cx="8686800" cy="4191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274</Words>
  <Application>Microsoft Office PowerPoint</Application>
  <PresentationFormat>On-screen Show (4:3)</PresentationFormat>
  <Paragraphs>34</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Developer Dashboard </vt:lpstr>
      <vt:lpstr>Resubmit App Dashboard</vt:lpstr>
      <vt:lpstr>App Update Detail Page</vt:lpstr>
      <vt:lpstr>Slide 5</vt:lpstr>
      <vt:lpstr>Track Application Status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cp:revision>
  <dcterms:created xsi:type="dcterms:W3CDTF">2021-07-14T01:56:07Z</dcterms:created>
  <dcterms:modified xsi:type="dcterms:W3CDTF">2021-07-14T02:21:11Z</dcterms:modified>
</cp:coreProperties>
</file>